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0" r:id="rId1"/>
    <p:sldMasterId id="2147483708" r:id="rId2"/>
  </p:sldMasterIdLst>
  <p:sldIdLst>
    <p:sldId id="259" r:id="rId3"/>
    <p:sldId id="257" r:id="rId4"/>
    <p:sldId id="264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56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412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467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169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454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202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506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8157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166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54354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99" cy="2736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6933"/>
            </a:lvl1pPr>
            <a:lvl2pPr lvl="1" algn="ctr">
              <a:spcBef>
                <a:spcPts val="0"/>
              </a:spcBef>
              <a:buSzPct val="100000"/>
              <a:defRPr sz="6933"/>
            </a:lvl2pPr>
            <a:lvl3pPr lvl="2" algn="ctr">
              <a:spcBef>
                <a:spcPts val="0"/>
              </a:spcBef>
              <a:buSzPct val="100000"/>
              <a:defRPr sz="6933"/>
            </a:lvl3pPr>
            <a:lvl4pPr lvl="3" algn="ctr">
              <a:spcBef>
                <a:spcPts val="0"/>
              </a:spcBef>
              <a:buSzPct val="100000"/>
              <a:defRPr sz="6933"/>
            </a:lvl4pPr>
            <a:lvl5pPr lvl="4" algn="ctr">
              <a:spcBef>
                <a:spcPts val="0"/>
              </a:spcBef>
              <a:buSzPct val="100000"/>
              <a:defRPr sz="6933"/>
            </a:lvl5pPr>
            <a:lvl6pPr lvl="5" algn="ctr">
              <a:spcBef>
                <a:spcPts val="0"/>
              </a:spcBef>
              <a:buSzPct val="100000"/>
              <a:defRPr sz="6933"/>
            </a:lvl6pPr>
            <a:lvl7pPr lvl="6" algn="ctr">
              <a:spcBef>
                <a:spcPts val="0"/>
              </a:spcBef>
              <a:buSzPct val="100000"/>
              <a:defRPr sz="6933"/>
            </a:lvl7pPr>
            <a:lvl8pPr lvl="7" algn="ctr">
              <a:spcBef>
                <a:spcPts val="0"/>
              </a:spcBef>
              <a:buSzPct val="100000"/>
              <a:defRPr sz="6933"/>
            </a:lvl8pPr>
            <a:lvl9pPr lvl="8" algn="ctr">
              <a:spcBef>
                <a:spcPts val="0"/>
              </a:spcBef>
              <a:buSzPct val="100000"/>
              <a:defRPr sz="69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15601" y="3778833"/>
            <a:ext cx="11360799" cy="105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2344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15601" y="2867800"/>
            <a:ext cx="11360799" cy="1122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16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749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1" y="593367"/>
            <a:ext cx="11360799" cy="763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1" y="1536633"/>
            <a:ext cx="11360799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7290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15601" y="593367"/>
            <a:ext cx="11360799" cy="763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15601" y="1536633"/>
            <a:ext cx="5333199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6443201" y="1536633"/>
            <a:ext cx="5333199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79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15601" y="593367"/>
            <a:ext cx="11360799" cy="763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458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15601" y="740801"/>
            <a:ext cx="3743999" cy="1007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15601" y="1852800"/>
            <a:ext cx="3743999" cy="4239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0494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400"/>
            </a:lvl1pPr>
            <a:lvl2pPr lvl="1">
              <a:spcBef>
                <a:spcPts val="0"/>
              </a:spcBef>
              <a:buSzPct val="100000"/>
              <a:defRPr sz="6400"/>
            </a:lvl2pPr>
            <a:lvl3pPr lvl="2">
              <a:spcBef>
                <a:spcPts val="0"/>
              </a:spcBef>
              <a:buSzPct val="100000"/>
              <a:defRPr sz="6400"/>
            </a:lvl3pPr>
            <a:lvl4pPr lvl="3">
              <a:spcBef>
                <a:spcPts val="0"/>
              </a:spcBef>
              <a:buSzPct val="100000"/>
              <a:defRPr sz="6400"/>
            </a:lvl4pPr>
            <a:lvl5pPr lvl="4">
              <a:spcBef>
                <a:spcPts val="0"/>
              </a:spcBef>
              <a:buSzPct val="100000"/>
              <a:defRPr sz="6400"/>
            </a:lvl5pPr>
            <a:lvl6pPr lvl="5">
              <a:spcBef>
                <a:spcPts val="0"/>
              </a:spcBef>
              <a:buSzPct val="100000"/>
              <a:defRPr sz="6400"/>
            </a:lvl6pPr>
            <a:lvl7pPr lvl="6">
              <a:spcBef>
                <a:spcPts val="0"/>
              </a:spcBef>
              <a:buSzPct val="100000"/>
              <a:defRPr sz="6400"/>
            </a:lvl7pPr>
            <a:lvl8pPr lvl="7">
              <a:spcBef>
                <a:spcPts val="0"/>
              </a:spcBef>
              <a:buSzPct val="100000"/>
              <a:defRPr sz="6400"/>
            </a:lvl8pPr>
            <a:lvl9pPr lvl="8">
              <a:spcBef>
                <a:spcPts val="0"/>
              </a:spcBef>
              <a:buSzPct val="100000"/>
              <a:defRPr sz="64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036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6096000" y="-166"/>
            <a:ext cx="6096000" cy="68579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54001" y="1644233"/>
            <a:ext cx="5393599" cy="1976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600"/>
            </a:lvl1pPr>
            <a:lvl2pPr lvl="1" algn="ctr">
              <a:spcBef>
                <a:spcPts val="0"/>
              </a:spcBef>
              <a:buSzPct val="100000"/>
              <a:defRPr sz="5600"/>
            </a:lvl2pPr>
            <a:lvl3pPr lvl="2" algn="ctr">
              <a:spcBef>
                <a:spcPts val="0"/>
              </a:spcBef>
              <a:buSzPct val="100000"/>
              <a:defRPr sz="5600"/>
            </a:lvl3pPr>
            <a:lvl4pPr lvl="3" algn="ctr">
              <a:spcBef>
                <a:spcPts val="0"/>
              </a:spcBef>
              <a:buSzPct val="100000"/>
              <a:defRPr sz="5600"/>
            </a:lvl4pPr>
            <a:lvl5pPr lvl="4" algn="ctr">
              <a:spcBef>
                <a:spcPts val="0"/>
              </a:spcBef>
              <a:buSzPct val="100000"/>
              <a:defRPr sz="5600"/>
            </a:lvl5pPr>
            <a:lvl6pPr lvl="5" algn="ctr">
              <a:spcBef>
                <a:spcPts val="0"/>
              </a:spcBef>
              <a:buSzPct val="100000"/>
              <a:defRPr sz="5600"/>
            </a:lvl6pPr>
            <a:lvl7pPr lvl="6" algn="ctr">
              <a:spcBef>
                <a:spcPts val="0"/>
              </a:spcBef>
              <a:buSzPct val="100000"/>
              <a:defRPr sz="5600"/>
            </a:lvl7pPr>
            <a:lvl8pPr lvl="7" algn="ctr">
              <a:spcBef>
                <a:spcPts val="0"/>
              </a:spcBef>
              <a:buSzPct val="100000"/>
              <a:defRPr sz="5600"/>
            </a:lvl8pPr>
            <a:lvl9pPr lvl="8" algn="ctr">
              <a:spcBef>
                <a:spcPts val="0"/>
              </a:spcBef>
              <a:buSzPct val="100000"/>
              <a:defRPr sz="56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354001" y="3737433"/>
            <a:ext cx="5393599" cy="164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586000" y="965434"/>
            <a:ext cx="5116000" cy="4926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519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93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15601" y="1474833"/>
            <a:ext cx="11360799" cy="2618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6000"/>
            </a:lvl1pPr>
            <a:lvl2pPr lvl="1" algn="ctr">
              <a:spcBef>
                <a:spcPts val="0"/>
              </a:spcBef>
              <a:buSzPct val="100000"/>
              <a:defRPr sz="16000"/>
            </a:lvl2pPr>
            <a:lvl3pPr lvl="2" algn="ctr">
              <a:spcBef>
                <a:spcPts val="0"/>
              </a:spcBef>
              <a:buSzPct val="100000"/>
              <a:defRPr sz="16000"/>
            </a:lvl3pPr>
            <a:lvl4pPr lvl="3" algn="ctr">
              <a:spcBef>
                <a:spcPts val="0"/>
              </a:spcBef>
              <a:buSzPct val="100000"/>
              <a:defRPr sz="16000"/>
            </a:lvl4pPr>
            <a:lvl5pPr lvl="4" algn="ctr">
              <a:spcBef>
                <a:spcPts val="0"/>
              </a:spcBef>
              <a:buSzPct val="100000"/>
              <a:defRPr sz="16000"/>
            </a:lvl5pPr>
            <a:lvl6pPr lvl="5" algn="ctr">
              <a:spcBef>
                <a:spcPts val="0"/>
              </a:spcBef>
              <a:buSzPct val="100000"/>
              <a:defRPr sz="16000"/>
            </a:lvl6pPr>
            <a:lvl7pPr lvl="6" algn="ctr">
              <a:spcBef>
                <a:spcPts val="0"/>
              </a:spcBef>
              <a:buSzPct val="100000"/>
              <a:defRPr sz="16000"/>
            </a:lvl7pPr>
            <a:lvl8pPr lvl="7" algn="ctr">
              <a:spcBef>
                <a:spcPts val="0"/>
              </a:spcBef>
              <a:buSzPct val="100000"/>
              <a:defRPr sz="16000"/>
            </a:lvl8pPr>
            <a:lvl9pPr lvl="8" algn="ctr">
              <a:spcBef>
                <a:spcPts val="0"/>
              </a:spcBef>
              <a:buSzPct val="100000"/>
              <a:defRPr sz="160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15601" y="4202967"/>
            <a:ext cx="11360799" cy="1734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825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20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349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88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6413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2981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6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6222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48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43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1" y="593367"/>
            <a:ext cx="11360799" cy="76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1" y="1536633"/>
            <a:ext cx="11360799" cy="455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fld id="{A6D5CBBD-A024-4FED-80B2-6B399A93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4134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slideLayout" Target="../slideLayouts/slideLayout2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media" Target="../media/media3.mp4"/><Relationship Id="rId5" Type="http://schemas.openxmlformats.org/officeDocument/2006/relationships/video" Target="NULL" TargetMode="External"/><Relationship Id="rId10" Type="http://schemas.openxmlformats.org/officeDocument/2006/relationships/image" Target="../media/image9.png"/><Relationship Id="rId4" Type="http://schemas.openxmlformats.org/officeDocument/2006/relationships/video" Target="../media/media2.mp4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MeetMeet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08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edia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11363" y="889866"/>
            <a:ext cx="4057650" cy="6705600"/>
          </a:xfrm>
          <a:prstGeom prst="rect">
            <a:avLst/>
          </a:prstGeom>
        </p:spPr>
      </p:pic>
      <p:pic>
        <p:nvPicPr>
          <p:cNvPr id="6" name="Media1 (2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069013" y="889865"/>
            <a:ext cx="4004733" cy="6705601"/>
          </a:xfrm>
          <a:prstGeom prst="rect">
            <a:avLst/>
          </a:prstGeom>
        </p:spPr>
      </p:pic>
      <p:pic>
        <p:nvPicPr>
          <p:cNvPr id="7" name="A90A968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end="10910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892300" y="0"/>
            <a:ext cx="8407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8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Users can input their gender and a biography describing themselves</a:t>
            </a:r>
          </a:p>
          <a:p>
            <a:r>
              <a:rPr lang="en-US" dirty="0" smtClean="0"/>
              <a:t>Users can rate each other positively or negatively</a:t>
            </a:r>
          </a:p>
          <a:p>
            <a:r>
              <a:rPr lang="en-US" dirty="0" smtClean="0"/>
              <a:t>Users can see the ratings of other users</a:t>
            </a:r>
          </a:p>
          <a:p>
            <a:r>
              <a:rPr lang="en-US" dirty="0" smtClean="0"/>
              <a:t>Because users are in close proximity to each other, we avoided adding some personal information, such as profile pictures.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97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556932"/>
            <a:ext cx="9601197" cy="3318936"/>
          </a:xfrm>
        </p:spPr>
        <p:txBody>
          <a:bodyPr/>
          <a:lstStyle/>
          <a:p>
            <a:r>
              <a:rPr lang="en-US" dirty="0" smtClean="0"/>
              <a:t>Users can find other users within a 5 mile radius of themselves</a:t>
            </a:r>
          </a:p>
          <a:p>
            <a:r>
              <a:rPr lang="en-US" dirty="0" smtClean="0"/>
              <a:t>The operation was optimized by first finding a bounding box, and excluding any profiles not within the box</a:t>
            </a:r>
          </a:p>
          <a:p>
            <a:r>
              <a:rPr lang="en-US" dirty="0" smtClean="0"/>
              <a:t>The Great-circle distance calculation was used to further refine the results down to those within 5 miles</a:t>
            </a:r>
          </a:p>
        </p:txBody>
      </p:sp>
    </p:spTree>
    <p:extLst>
      <p:ext uri="{BB962C8B-B14F-4D97-AF65-F5344CB8AC3E}">
        <p14:creationId xmlns:p14="http://schemas.microsoft.com/office/powerpoint/2010/main" val="401645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using Google Cloud Messaging for pushing notifications to the user’s device</a:t>
            </a:r>
          </a:p>
          <a:p>
            <a:r>
              <a:rPr lang="en-US" dirty="0" smtClean="0"/>
              <a:t>SQLite was used to store the messages on the user’s device</a:t>
            </a:r>
          </a:p>
          <a:p>
            <a:r>
              <a:rPr lang="en-US" dirty="0" smtClean="0"/>
              <a:t>Users can block other users if they feel offended or threatened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32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Amazon Web Services free tier of server was used to host our service</a:t>
            </a:r>
          </a:p>
          <a:p>
            <a:r>
              <a:rPr lang="en-US" dirty="0" smtClean="0"/>
              <a:t>Node.js was used for the </a:t>
            </a:r>
            <a:r>
              <a:rPr lang="en-US" dirty="0" err="1" smtClean="0"/>
              <a:t>webapi</a:t>
            </a:r>
            <a:endParaRPr lang="en-US" dirty="0" smtClean="0"/>
          </a:p>
          <a:p>
            <a:r>
              <a:rPr lang="en-US" dirty="0" smtClean="0"/>
              <a:t>MySQL was used for the database to store user information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95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Groups were added to allow users to meet in a safer environment</a:t>
            </a:r>
          </a:p>
          <a:p>
            <a:r>
              <a:rPr lang="en-US" dirty="0" smtClean="0"/>
              <a:t>Groups are formed when two a request from an ungrouped user is accepted by another ungrouped user</a:t>
            </a:r>
          </a:p>
          <a:p>
            <a:r>
              <a:rPr lang="en-US" dirty="0" smtClean="0"/>
              <a:t>Groups do not have maximum size, you can add as many people as you want!</a:t>
            </a:r>
          </a:p>
          <a:p>
            <a:r>
              <a:rPr lang="en-US" dirty="0" smtClean="0"/>
              <a:t>Group members can send messages to all the other members</a:t>
            </a:r>
          </a:p>
        </p:txBody>
      </p:sp>
    </p:spTree>
    <p:extLst>
      <p:ext uri="{BB962C8B-B14F-4D97-AF65-F5344CB8AC3E}">
        <p14:creationId xmlns:p14="http://schemas.microsoft.com/office/powerpoint/2010/main" val="303015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8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Xamarin was used so that we could more easily create a cross platform app, although we weren’t able to reach that goal</a:t>
            </a:r>
          </a:p>
          <a:p>
            <a:r>
              <a:rPr lang="en-US" dirty="0" smtClean="0"/>
              <a:t>It allowed us to code in C# rather than Java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59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TEMPLATEID" val="1e550058-f64c-45c4-a6fc-52ed6e4f2db2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DAAThe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ATheme" id="{07A0EFD8-46DD-4CE7-9D04-8787BBC9019A}" vid="{145BE353-560D-48D0-BD76-C3B808B58C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257</Words>
  <Application>Microsoft Office PowerPoint</Application>
  <PresentationFormat>Widescreen</PresentationFormat>
  <Paragraphs>27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Garamond</vt:lpstr>
      <vt:lpstr>Organic</vt:lpstr>
      <vt:lpstr>DAATheme</vt:lpstr>
      <vt:lpstr>MeetMeet</vt:lpstr>
      <vt:lpstr>PowerPoint Presentation</vt:lpstr>
      <vt:lpstr>Profiles</vt:lpstr>
      <vt:lpstr>Geolocation</vt:lpstr>
      <vt:lpstr>Messaging</vt:lpstr>
      <vt:lpstr>Server</vt:lpstr>
      <vt:lpstr>Groups</vt:lpstr>
      <vt:lpstr>GUI</vt:lpstr>
      <vt:lpstr>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2016-05-08T22:53:58Z</dcterms:created>
  <dcterms:modified xsi:type="dcterms:W3CDTF">2016-05-09T01:22:34Z</dcterms:modified>
</cp:coreProperties>
</file>

<file path=docProps/thumbnail.jpeg>
</file>